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ca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888" autoAdjust="0"/>
    <p:restoredTop sz="94660"/>
  </p:normalViewPr>
  <p:slideViewPr>
    <p:cSldViewPr snapToGrid="0">
      <p:cViewPr varScale="1">
        <p:scale>
          <a:sx n="72" d="100"/>
          <a:sy n="72" d="100"/>
        </p:scale>
        <p:origin x="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ABCB5A-BB53-4290-A8A8-B2ECA9CEA237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D4D26-66F9-4137-8D75-BB86ED52577C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3178867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4D291A-7BAA-49DF-B9E7-081A38EB8FE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CC56B1-992A-47A1-9650-86EFED64FD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234149E-39BC-4C21-8D09-5ED21AA5C7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36A311B-7955-4568-885C-B9D99FE57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580ABB-49C0-4E1F-A487-875E858B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779189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CDAF927-07E9-4D14-93DB-7AE22A8F8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0108B3-4729-4786-8488-DDEA973055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6080E8-82CF-4421-9A28-6723FEF3C6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D0AF465-D80A-4C82-889A-7085EBFC2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91F478-751D-4DE3-88F0-C97B8CB88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3710320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D8F9412-5981-42CC-9EE9-3662225993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A82F7F4-0A27-454F-BDB1-0DB6EE4510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F840F4D-3DEA-4345-BCB2-EB0CFF835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7018785-B6EF-4C4F-BDA7-C6AC68E20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3CDCB43-A82C-437F-9990-9A1F73062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125939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paint_transparent1.png"/>
          <p:cNvPicPr preferRelativeResize="0"/>
          <p:nvPr/>
        </p:nvPicPr>
        <p:blipFill rotWithShape="1">
          <a:blip r:embed="rId3">
            <a:alphaModFix/>
          </a:blip>
          <a:srcRect l="55211"/>
          <a:stretch/>
        </p:blipFill>
        <p:spPr>
          <a:xfrm>
            <a:off x="2" y="0"/>
            <a:ext cx="546090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1pPr>
            <a:lvl2pPr lvl="1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2pPr>
            <a:lvl3pPr lvl="2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3pPr>
            <a:lvl4pPr lvl="3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4pPr>
            <a:lvl5pPr lvl="4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5pPr>
            <a:lvl6pPr lvl="5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6pPr>
            <a:lvl7pPr lvl="6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7pPr>
            <a:lvl8pPr lvl="7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8pPr>
            <a:lvl9pPr lvl="8" algn="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Lato Light"/>
              <a:buNone/>
              <a:defRPr sz="6667">
                <a:solidFill>
                  <a:srgbClr val="FFFFFF"/>
                </a:solidFill>
                <a:latin typeface="Lato Light"/>
                <a:ea typeface="Lato Light"/>
                <a:cs typeface="Lato Light"/>
                <a:sym typeface="Lato Ligh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8772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1D9164-A0F7-42CF-9581-C00A7921A2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566D726-BBFD-41AD-AC5D-1A4B4CBCD5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4FC8A59-7AA8-40CF-BC18-ADC7C3067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D0C8F4-DD29-4585-8E8E-CDA0774725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6A8F51E-9217-45FC-BB60-05E0936209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267045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9E52E1-1987-4EB1-958E-F95D9A5FFA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E60E2D9-C644-424B-8126-5FBAD0D78A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BBB7EA-2353-46D1-A26B-09D3CD249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CE27482-AFBB-427E-B9D7-47EE703D9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CD5E8D0-E6F2-4F77-8F23-EE4987850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76182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622875-02F0-46A1-98CA-8DD5FC41A3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E021F0-CD00-453C-A9F4-4391A26F0B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71B2B03-361F-48A5-B337-041B0CBE01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6A5215-BDC0-4824-B76A-239127D90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6078DF2-389B-4443-9BFB-3F39438E1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9331543-C9C3-49BA-AB21-A3FAB9E90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8416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2FF3582-EA38-4266-B382-0DF535261D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BB41840-46AB-4686-B2EC-72D6496A80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6C0FD0A0-DD5F-4D62-BDAA-11E6281578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7064C99-EEF6-4228-B6C6-E2878790E2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3B3FA7F-8278-47F9-A686-2525AEBDDB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A3F6ED0-0CA2-42C1-A296-6BEAEA7ED1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CD633C0-5765-4E73-B08E-6AF99A9F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B2D10A9-A9B9-4236-9F16-7CC04B2BC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6017631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30FF33-EFD1-4698-9958-C30805AF9B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DF801D8D-4FD8-45BF-835E-DDDA96F35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FAA8B4-6950-4DFA-AFD4-5A9571722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96B36E2-8848-4E03-B17B-881EACFF4A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662138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5EAA0CD-BC0C-4615-A550-C4AC97AB2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45880DD3-3577-42C7-8D61-191045B3BE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1F94CD3-41BC-4A95-B103-E1DA2746D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969124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0F291A-5913-4935-8A2E-D5398F06CA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7113A3B-2D13-48FB-8644-4BCDBA93AD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742630E-A93F-42D4-A34E-F6981D7E80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79C4C7-BCCE-4628-8F95-D1FD24024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2EF9875-C6C3-463C-A2D4-03E6181AC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5A2C82B-E57A-4BF4-8EF1-DA9FF292F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8231372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58FFE9-FCA5-4AF1-A019-2D4B4E2E2D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5FB6B81-EFCD-480D-9A73-8EE12B244A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a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643A1A2-9AEF-494A-ABA7-BC627B1499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9C53321-209B-414E-A148-E15087E86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AD70D65-2C8C-483E-9984-E37A64CF5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a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19F847-24B1-40DC-AA97-B7AB5A0B9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646393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46D7C55-0A31-4F15-93F2-71272DFDF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ca-ES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1C9514-177A-48E5-98A0-E768BF9380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ca-E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A4391CF-7841-4EF4-BC91-315A6D47D5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8B312-FC30-4318-89FF-57C9A9EF06DD}" type="datetimeFigureOut">
              <a:rPr lang="ca-ES" smtClean="0"/>
              <a:t>16/6/2020</a:t>
            </a:fld>
            <a:endParaRPr lang="ca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DA01C7A-F5B2-43E0-9F55-9CA9D6E98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a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B65EC3D-4EFD-4392-811B-A65CF69CD6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96646D-CE97-4777-8FBB-E18FBF15C7F2}" type="slidenum">
              <a:rPr lang="ca-ES" smtClean="0"/>
              <a:t>‹Nº›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562425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a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3"/>
          <p:cNvSpPr txBox="1">
            <a:spLocks noGrp="1"/>
          </p:cNvSpPr>
          <p:nvPr>
            <p:ph type="ctrTitle"/>
          </p:nvPr>
        </p:nvSpPr>
        <p:spPr>
          <a:xfrm>
            <a:off x="4277500" y="4382967"/>
            <a:ext cx="7000400" cy="154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Autofit/>
          </a:bodyPr>
          <a:lstStyle/>
          <a:p>
            <a:r>
              <a:rPr lang="ca-ES" sz="8000" dirty="0"/>
              <a:t>La </a:t>
            </a:r>
            <a:r>
              <a:rPr lang="en" sz="8000" dirty="0"/>
              <a:t>nostra casa,</a:t>
            </a:r>
            <a:br>
              <a:rPr lang="en" sz="8000" dirty="0"/>
            </a:br>
            <a:r>
              <a:rPr lang="en" sz="8000" dirty="0"/>
              <a:t>la nostra fort</a:t>
            </a:r>
            <a:r>
              <a:rPr lang="ca-ES" sz="8000" dirty="0"/>
              <a:t>a</a:t>
            </a:r>
            <a:r>
              <a:rPr lang="en" sz="8000" dirty="0"/>
              <a:t>lesa</a:t>
            </a:r>
            <a:endParaRPr sz="8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interior, tabla, pequeño, caja&#10;&#10;Descripción generada automáticamente">
            <a:extLst>
              <a:ext uri="{FF2B5EF4-FFF2-40B4-BE49-F238E27FC236}">
                <a16:creationId xmlns:a16="http://schemas.microsoft.com/office/drawing/2014/main" id="{89813336-6741-4256-B1A1-D07212E798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6" b="1524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6200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 descr="Imagen que contiene interior, colorido, pequeño, amarillo&#10;&#10;Descripción generada automáticamente">
            <a:extLst>
              <a:ext uri="{FF2B5EF4-FFF2-40B4-BE49-F238E27FC236}">
                <a16:creationId xmlns:a16="http://schemas.microsoft.com/office/drawing/2014/main" id="{D4DBB2D2-B74F-4E73-B0DF-9EE7BF93EB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57" b="11743"/>
          <a:stretch/>
        </p:blipFill>
        <p:spPr>
          <a:xfrm rot="10800000"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id="{A1CE1167-5264-4FF1-A4D5-9935A34F09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A3F5625E-6FB2-41B8-9B10-01E2ED8865F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7571843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arcador de contenido 5">
            <a:extLst>
              <a:ext uri="{FF2B5EF4-FFF2-40B4-BE49-F238E27FC236}">
                <a16:creationId xmlns:a16="http://schemas.microsoft.com/office/drawing/2014/main" id="{8B0897A2-6B5C-4875-B3A5-4824F0BE7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7543" b="204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362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n que contiene interior, tabla, pequeño, decorado&#10;&#10;Descripción generada automáticamente">
            <a:extLst>
              <a:ext uri="{FF2B5EF4-FFF2-40B4-BE49-F238E27FC236}">
                <a16:creationId xmlns:a16="http://schemas.microsoft.com/office/drawing/2014/main" id="{C5FB9BDB-A741-4D65-8512-DB805D7211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8446" b="165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3214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Imagen que contiene cama&#10;&#10;Descripción generada automáticamente">
            <a:extLst>
              <a:ext uri="{FF2B5EF4-FFF2-40B4-BE49-F238E27FC236}">
                <a16:creationId xmlns:a16="http://schemas.microsoft.com/office/drawing/2014/main" id="{21D5C063-96AE-43C0-A433-C1B783F296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6700" r="1" b="3166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0602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cama&#10;&#10;Descripción generada automáticamente">
            <a:extLst>
              <a:ext uri="{FF2B5EF4-FFF2-40B4-BE49-F238E27FC236}">
                <a16:creationId xmlns:a16="http://schemas.microsoft.com/office/drawing/2014/main" id="{380A95CD-EC5A-487C-AC75-9143840B6C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988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DBC02A-0917-4A17-ABDB-0546D824C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 dirty="0"/>
          </a:p>
        </p:txBody>
      </p:sp>
      <p:pic>
        <p:nvPicPr>
          <p:cNvPr id="5" name="Marcador de contenido 4" descr="Imagen que contiene caja, tabla, refrigerador, cocina&#10;&#10;Descripción generada automáticamente">
            <a:extLst>
              <a:ext uri="{FF2B5EF4-FFF2-40B4-BE49-F238E27FC236}">
                <a16:creationId xmlns:a16="http://schemas.microsoft.com/office/drawing/2014/main" id="{30B0CF0E-41CF-49D0-8182-F182B7A31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6420090" cy="6858000"/>
          </a:xfrm>
        </p:spPr>
      </p:pic>
      <p:pic>
        <p:nvPicPr>
          <p:cNvPr id="7" name="Imagen 6" descr="Imagen que contiene interior, pequeño, verde, lavabo&#10;&#10;Descripción generada automáticamente">
            <a:extLst>
              <a:ext uri="{FF2B5EF4-FFF2-40B4-BE49-F238E27FC236}">
                <a16:creationId xmlns:a16="http://schemas.microsoft.com/office/drawing/2014/main" id="{236BF4FA-8DA9-477C-808C-341331CD4F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89" y="-1"/>
            <a:ext cx="5795888" cy="68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85695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abla, colorido, caja, pequeño&#10;&#10;Descripción generada automáticamente">
            <a:extLst>
              <a:ext uri="{FF2B5EF4-FFF2-40B4-BE49-F238E27FC236}">
                <a16:creationId xmlns:a16="http://schemas.microsoft.com/office/drawing/2014/main" id="{6A766D57-B7CB-4B73-90B9-6740123249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156" b="3365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60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 descr="Imagen que contiene tabla, hecho de madera, cocina, cama&#10;&#10;Descripción generada automáticamente">
            <a:extLst>
              <a:ext uri="{FF2B5EF4-FFF2-40B4-BE49-F238E27FC236}">
                <a16:creationId xmlns:a16="http://schemas.microsoft.com/office/drawing/2014/main" id="{4395F537-5013-46DB-A627-E2C31838C1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51" b="151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555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7F479B3-316A-4177-A082-64A90745F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a-E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154E0D2A-1195-48C3-B91B-0CDB1C6400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84519" y="384517"/>
            <a:ext cx="6865035" cy="6096001"/>
          </a:xfr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408AAE7-20DD-43B9-A41B-D3DE12D34C7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715000" y="380999"/>
            <a:ext cx="6858000" cy="60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23266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Panorámica</PresentationFormat>
  <Paragraphs>1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Lato Light</vt:lpstr>
      <vt:lpstr>Tema de Office</vt:lpstr>
      <vt:lpstr>La nostra casa, la nostra fortalesa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nostra casa, la nostra fortalesa</dc:title>
  <dc:creator>Josep Baró</dc:creator>
  <cp:lastModifiedBy>Josep Baró</cp:lastModifiedBy>
  <cp:revision>1</cp:revision>
  <dcterms:created xsi:type="dcterms:W3CDTF">2020-06-16T19:34:24Z</dcterms:created>
  <dcterms:modified xsi:type="dcterms:W3CDTF">2020-06-16T19:34:33Z</dcterms:modified>
</cp:coreProperties>
</file>