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9" r:id="rId12"/>
    <p:sldId id="271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EEAA849-71FC-4612-A45A-E576CC225FB2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159B81-14EE-4156-A24F-9CAB70454C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849-71FC-4612-A45A-E576CC225FB2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9B81-14EE-4156-A24F-9CAB70454C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849-71FC-4612-A45A-E576CC225FB2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9B81-14EE-4156-A24F-9CAB70454C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EAA849-71FC-4612-A45A-E576CC225FB2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159B81-14EE-4156-A24F-9CAB70454C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EEAA849-71FC-4612-A45A-E576CC225FB2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159B81-14EE-4156-A24F-9CAB70454C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849-71FC-4612-A45A-E576CC225FB2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9B81-14EE-4156-A24F-9CAB70454C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849-71FC-4612-A45A-E576CC225FB2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9B81-14EE-4156-A24F-9CAB70454C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EAA849-71FC-4612-A45A-E576CC225FB2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159B81-14EE-4156-A24F-9CAB70454C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849-71FC-4612-A45A-E576CC225FB2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9B81-14EE-4156-A24F-9CAB70454C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EAA849-71FC-4612-A45A-E576CC225FB2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159B81-14EE-4156-A24F-9CAB70454C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EAA849-71FC-4612-A45A-E576CC225FB2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159B81-14EE-4156-A24F-9CAB70454C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EAA849-71FC-4612-A45A-E576CC225FB2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159B81-14EE-4156-A24F-9CAB70454C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agora.xtec.cat/escolasantesteve/general/sortida-entorn-busquem-linies-de-desig-per-ala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gora.xtec.cat/escolasantesteve/general/arxiu-comarcal-de-lalt-urgel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gora.xtec.cat/escolasantesteve/general/infantil-treballa-les-fotos-en-blanc-i-negr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1052736"/>
            <a:ext cx="6172200" cy="1894362"/>
          </a:xfrm>
        </p:spPr>
        <p:txBody>
          <a:bodyPr/>
          <a:lstStyle/>
          <a:p>
            <a:r>
              <a:rPr lang="es-ES" dirty="0" err="1" smtClean="0"/>
              <a:t>Projecte</a:t>
            </a:r>
            <a:r>
              <a:rPr lang="es-ES" dirty="0" smtClean="0"/>
              <a:t>: ELS 25 ANYS DE LA ZER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NOSTRA ESCOLA</a:t>
            </a:r>
          </a:p>
          <a:p>
            <a:endParaRPr lang="es-ES" dirty="0" smtClean="0"/>
          </a:p>
          <a:p>
            <a:pPr algn="r"/>
            <a:r>
              <a:rPr lang="es-ES" dirty="0" smtClean="0"/>
              <a:t>ESCOLA SANT ESTEVE, ALÀS I CERC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nom</a:t>
            </a:r>
            <a:r>
              <a:rPr lang="es-ES" dirty="0" smtClean="0"/>
              <a:t>: </a:t>
            </a:r>
            <a:r>
              <a:rPr lang="es-ES" dirty="0" err="1" smtClean="0"/>
              <a:t>sant</a:t>
            </a:r>
            <a:r>
              <a:rPr lang="es-ES" dirty="0" smtClean="0"/>
              <a:t> </a:t>
            </a:r>
            <a:r>
              <a:rPr lang="es-ES" dirty="0" err="1" smtClean="0"/>
              <a:t>esteve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/>
              <a:t>Vam descobrir que es diu Escola Sant Esteve des de l’any 1990, ja que és el patró del poble. </a:t>
            </a:r>
          </a:p>
          <a:p>
            <a:r>
              <a:rPr lang="ca-ES" dirty="0" smtClean="0"/>
              <a:t>Amb les imatges de les altres escoles de la ZER els més petits observaven els edificis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Imagen" descr="IMG-20200210-WA0015.jpg"/>
          <p:cNvPicPr>
            <a:picLocks noChangeAspect="1"/>
          </p:cNvPicPr>
          <p:nvPr/>
        </p:nvPicPr>
        <p:blipFill>
          <a:blip r:embed="rId2" cstate="print"/>
          <a:srcRect b="22844"/>
          <a:stretch>
            <a:fillRect/>
          </a:stretch>
        </p:blipFill>
        <p:spPr>
          <a:xfrm>
            <a:off x="1691680" y="3284984"/>
            <a:ext cx="572412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ens</a:t>
            </a:r>
            <a:r>
              <a:rPr lang="es-ES" dirty="0" smtClean="0"/>
              <a:t> falta </a:t>
            </a:r>
            <a:r>
              <a:rPr lang="es-ES" dirty="0" err="1" smtClean="0"/>
              <a:t>fer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/>
              <a:t>Richard Long, volem sortir a buscar els “</a:t>
            </a:r>
            <a:r>
              <a:rPr lang="ca-ES" dirty="0" err="1" smtClean="0"/>
              <a:t>Caminos</a:t>
            </a:r>
            <a:r>
              <a:rPr lang="ca-ES" dirty="0" smtClean="0"/>
              <a:t> de </a:t>
            </a:r>
            <a:r>
              <a:rPr lang="ca-ES" dirty="0" err="1" smtClean="0"/>
              <a:t>deseo</a:t>
            </a:r>
            <a:r>
              <a:rPr lang="ca-ES" dirty="0" smtClean="0"/>
              <a:t>” i fer-ne </a:t>
            </a:r>
            <a:r>
              <a:rPr lang="ca-ES" dirty="0" err="1" smtClean="0"/>
              <a:t>fotografíes</a:t>
            </a:r>
            <a:r>
              <a:rPr lang="ca-ES" dirty="0" smtClean="0"/>
              <a:t>.</a:t>
            </a:r>
          </a:p>
          <a:p>
            <a:r>
              <a:rPr lang="ca-ES" dirty="0" smtClean="0"/>
              <a:t>Land art.</a:t>
            </a:r>
          </a:p>
          <a:p>
            <a:r>
              <a:rPr lang="ca-ES" dirty="0" smtClean="0"/>
              <a:t>S’està treballant el JOC, amb unes preguntes a pares, mares, avis i àvies sobre el joc de la seva generació.</a:t>
            </a:r>
          </a:p>
          <a:p>
            <a:r>
              <a:rPr lang="ca-ES" dirty="0" smtClean="0"/>
              <a:t>Infantil: Recull de Rodolins, per comparar amb un àlbum que ens van dur els </a:t>
            </a:r>
            <a:r>
              <a:rPr lang="ca-ES" dirty="0" err="1" smtClean="0"/>
              <a:t>ex-alumnes</a:t>
            </a:r>
            <a:r>
              <a:rPr lang="ca-ES" dirty="0" smtClean="0"/>
              <a:t>.</a:t>
            </a:r>
          </a:p>
          <a:p>
            <a:r>
              <a:rPr lang="ca-ES" dirty="0" smtClean="0"/>
              <a:t>Continuar gravant les entrevistes i editant el vídeo amb el més destacat.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Posterior a la </a:t>
            </a:r>
            <a:r>
              <a:rPr lang="es-ES" dirty="0" err="1" smtClean="0"/>
              <a:t>formació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Ultimes tasques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a-ES" b="1" dirty="0" smtClean="0"/>
              <a:t>Sortida d’entorn: aprofitant que els dimecres tarda és el dia de la sortida </a:t>
            </a:r>
            <a:r>
              <a:rPr lang="ca-ES" b="1" dirty="0" err="1" smtClean="0"/>
              <a:t>d’entron</a:t>
            </a:r>
            <a:r>
              <a:rPr lang="ca-ES" b="1" dirty="0" smtClean="0"/>
              <a:t>, i que de la formació de matemàtiques ens havien deixat una roda de mesurar, vam voler saber quina distància hi havia entre l’escola actual i les antigues. També els patis...</a:t>
            </a:r>
          </a:p>
          <a:p>
            <a:endParaRPr lang="ca-ES" b="1" dirty="0" smtClean="0"/>
          </a:p>
          <a:p>
            <a:endParaRPr lang="ca-ES" b="1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r>
              <a:rPr lang="ca-ES" b="1" dirty="0" smtClean="0"/>
              <a:t>Sortida per buscar línies de temps.</a:t>
            </a:r>
            <a:endParaRPr lang="es-ES" dirty="0" smtClean="0"/>
          </a:p>
          <a:p>
            <a:endParaRPr lang="ca-ES" b="1" dirty="0" smtClean="0"/>
          </a:p>
          <a:p>
            <a:endParaRPr lang="ca-ES" b="1" dirty="0" smtClean="0"/>
          </a:p>
          <a:p>
            <a:r>
              <a:rPr lang="es-ES" dirty="0" smtClean="0">
                <a:hlinkClick r:id="rId2"/>
              </a:rPr>
              <a:t>https://agora.xtec.cat/escolasantesteve/general/sortida-entorn-busquem-linies-de-desig-per-alas/</a:t>
            </a:r>
            <a:endParaRPr lang="ca-ES" b="1" dirty="0" smtClean="0"/>
          </a:p>
          <a:p>
            <a:endParaRPr lang="es-ES" dirty="0" smtClean="0"/>
          </a:p>
          <a:p>
            <a:r>
              <a:rPr lang="ca-ES" b="1" dirty="0" smtClean="0"/>
              <a:t>Entrevista dels alumnes de primària per preguntar a familiars sobre les joguines de les diferents èpoques.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IMG-20200423-WA0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708920"/>
            <a:ext cx="172819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Visita a </a:t>
            </a:r>
            <a:r>
              <a:rPr lang="es-ES" dirty="0" err="1" smtClean="0"/>
              <a:t>l’arxiu</a:t>
            </a:r>
            <a:r>
              <a:rPr lang="es-ES" dirty="0" smtClean="0"/>
              <a:t> comarcal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a-ES" b="1" dirty="0" smtClean="0"/>
              <a:t>Vam visitar l'Arxiu Comarcal i els va encantar, el Julio ens va fer una explicació de que era un Arxiu, ens va ensenyar documentació relacionada amb l'escola, canvi de nom, inventari, cens d'alumnes ...</a:t>
            </a:r>
          </a:p>
          <a:p>
            <a:endParaRPr lang="es-ES" dirty="0" smtClean="0"/>
          </a:p>
          <a:p>
            <a:pPr>
              <a:buNone/>
            </a:pPr>
            <a:r>
              <a:rPr lang="ca-ES" b="1" dirty="0" smtClean="0"/>
              <a:t> </a:t>
            </a:r>
            <a:r>
              <a:rPr lang="es-ES" dirty="0" smtClean="0">
                <a:hlinkClick r:id="rId2"/>
              </a:rPr>
              <a:t>https://agora.xtec.cat/escolasantesteve/general/arxiu-comarcal-de-lalt-urgell/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ca-ES" b="1" dirty="0" smtClean="0"/>
              <a:t>Nosaltres vam fer una donació i van digitalitzar unes fotografies que havíem dut...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75240" cy="6336704"/>
          </a:xfrm>
        </p:spPr>
        <p:txBody>
          <a:bodyPr>
            <a:normAutofit fontScale="92500"/>
          </a:bodyPr>
          <a:lstStyle/>
          <a:p>
            <a:r>
              <a:rPr lang="ca-ES" dirty="0" smtClean="0"/>
              <a:t>Vam visitar l’Església Sant Esteve ja que duia el nom del patró </a:t>
            </a:r>
            <a:r>
              <a:rPr lang="ca-ES" dirty="0" err="1" smtClean="0"/>
              <a:t>d'Alàs</a:t>
            </a:r>
            <a:r>
              <a:rPr lang="ca-ES" dirty="0" smtClean="0"/>
              <a:t> i al 1990 havien posat el nom a l'escola... la visita ens la va fer el mossèn del municipi.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petits</a:t>
            </a:r>
            <a:r>
              <a:rPr lang="es-ES" dirty="0" smtClean="0"/>
              <a:t> van estar </a:t>
            </a:r>
            <a:r>
              <a:rPr lang="es-ES" dirty="0" err="1" smtClean="0"/>
              <a:t>observant</a:t>
            </a:r>
            <a:r>
              <a:rPr lang="es-ES" dirty="0" smtClean="0"/>
              <a:t> </a:t>
            </a:r>
            <a:r>
              <a:rPr lang="es-ES" dirty="0" err="1" smtClean="0"/>
              <a:t>diferents</a:t>
            </a:r>
            <a:r>
              <a:rPr lang="es-ES" dirty="0" smtClean="0"/>
              <a:t> </a:t>
            </a:r>
            <a:r>
              <a:rPr lang="es-ES" dirty="0" err="1" smtClean="0"/>
              <a:t>fotografies</a:t>
            </a:r>
            <a:r>
              <a:rPr lang="es-ES" dirty="0" smtClean="0"/>
              <a:t>  </a:t>
            </a:r>
            <a:r>
              <a:rPr lang="es-ES" dirty="0" err="1" smtClean="0"/>
              <a:t>d’escoles</a:t>
            </a:r>
            <a:r>
              <a:rPr lang="es-ES" dirty="0" smtClean="0"/>
              <a:t> i material escolar </a:t>
            </a:r>
            <a:r>
              <a:rPr lang="es-ES" dirty="0" err="1" smtClean="0"/>
              <a:t>antigues</a:t>
            </a:r>
            <a:r>
              <a:rPr lang="es-ES" dirty="0" smtClean="0"/>
              <a:t> </a:t>
            </a:r>
            <a:r>
              <a:rPr lang="es-ES" dirty="0" smtClean="0"/>
              <a:t>i actual. </a:t>
            </a:r>
            <a:r>
              <a:rPr lang="es-ES" dirty="0" smtClean="0"/>
              <a:t>I van </a:t>
            </a:r>
            <a:r>
              <a:rPr lang="es-ES" dirty="0" err="1" smtClean="0"/>
              <a:t>veure</a:t>
            </a:r>
            <a:r>
              <a:rPr lang="es-ES" dirty="0" smtClean="0"/>
              <a:t> </a:t>
            </a:r>
            <a:r>
              <a:rPr lang="es-ES" dirty="0" err="1" smtClean="0"/>
              <a:t>algunes</a:t>
            </a:r>
            <a:r>
              <a:rPr lang="es-ES" dirty="0" smtClean="0"/>
              <a:t> </a:t>
            </a:r>
            <a:r>
              <a:rPr lang="es-ES" dirty="0" err="1" smtClean="0"/>
              <a:t>diferències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ara que </a:t>
            </a:r>
            <a:r>
              <a:rPr lang="es-ES" dirty="0" err="1" smtClean="0"/>
              <a:t>abans</a:t>
            </a:r>
            <a:r>
              <a:rPr lang="es-ES" dirty="0" smtClean="0"/>
              <a:t> les </a:t>
            </a:r>
            <a:r>
              <a:rPr lang="es-ES" dirty="0" err="1" smtClean="0"/>
              <a:t>feien</a:t>
            </a:r>
            <a:r>
              <a:rPr lang="es-ES" dirty="0" smtClean="0"/>
              <a:t> en </a:t>
            </a:r>
            <a:r>
              <a:rPr lang="es-ES" dirty="0" err="1" smtClean="0"/>
              <a:t>blanc</a:t>
            </a:r>
            <a:r>
              <a:rPr lang="es-ES" dirty="0" smtClean="0"/>
              <a:t> i </a:t>
            </a:r>
            <a:r>
              <a:rPr lang="es-ES" dirty="0" err="1" smtClean="0"/>
              <a:t>negre</a:t>
            </a:r>
            <a:r>
              <a:rPr lang="es-ES" dirty="0" smtClean="0"/>
              <a:t> i </a:t>
            </a:r>
            <a:r>
              <a:rPr lang="es-ES" dirty="0" err="1" smtClean="0"/>
              <a:t>actualment</a:t>
            </a:r>
            <a:r>
              <a:rPr lang="es-ES" dirty="0" smtClean="0"/>
              <a:t> </a:t>
            </a:r>
            <a:r>
              <a:rPr lang="es-ES" dirty="0" err="1" smtClean="0"/>
              <a:t>tenen</a:t>
            </a:r>
            <a:r>
              <a:rPr lang="es-ES" dirty="0" smtClean="0"/>
              <a:t> color.</a:t>
            </a:r>
          </a:p>
          <a:p>
            <a:r>
              <a:rPr lang="es-ES" dirty="0" smtClean="0"/>
              <a:t>Van buscar </a:t>
            </a:r>
            <a:r>
              <a:rPr lang="es-ES" dirty="0" err="1" smtClean="0"/>
              <a:t>com</a:t>
            </a:r>
            <a:r>
              <a:rPr lang="es-ES" dirty="0" smtClean="0"/>
              <a:t> eren les </a:t>
            </a:r>
            <a:r>
              <a:rPr lang="es-ES" dirty="0" err="1" smtClean="0"/>
              <a:t>càmeres</a:t>
            </a:r>
            <a:r>
              <a:rPr lang="es-ES" dirty="0" smtClean="0"/>
              <a:t> </a:t>
            </a:r>
            <a:r>
              <a:rPr lang="es-ES" dirty="0" err="1" smtClean="0"/>
              <a:t>antigament</a:t>
            </a:r>
            <a:r>
              <a:rPr lang="es-ES" dirty="0" smtClean="0"/>
              <a:t> i ara.</a:t>
            </a:r>
          </a:p>
          <a:p>
            <a:r>
              <a:rPr lang="es-ES" dirty="0" smtClean="0"/>
              <a:t>I </a:t>
            </a:r>
            <a:r>
              <a:rPr lang="es-ES" dirty="0" err="1" smtClean="0"/>
              <a:t>finalment</a:t>
            </a:r>
            <a:r>
              <a:rPr lang="es-ES" dirty="0" smtClean="0"/>
              <a:t> van </a:t>
            </a:r>
            <a:r>
              <a:rPr lang="es-ES" dirty="0" err="1" smtClean="0"/>
              <a:t>fer</a:t>
            </a:r>
            <a:r>
              <a:rPr lang="es-ES" dirty="0" smtClean="0"/>
              <a:t> un </a:t>
            </a:r>
            <a:r>
              <a:rPr lang="es-ES" dirty="0" err="1" smtClean="0"/>
              <a:t>dibuix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ceres</a:t>
            </a:r>
            <a:r>
              <a:rPr lang="es-ES" dirty="0" smtClean="0"/>
              <a:t> </a:t>
            </a:r>
            <a:r>
              <a:rPr lang="es-ES" dirty="0" err="1" smtClean="0"/>
              <a:t>pintat</a:t>
            </a:r>
            <a:r>
              <a:rPr lang="es-ES" dirty="0" smtClean="0"/>
              <a:t> </a:t>
            </a:r>
            <a:r>
              <a:rPr lang="es-ES" dirty="0" err="1" smtClean="0"/>
              <a:t>sols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dos </a:t>
            </a:r>
            <a:r>
              <a:rPr lang="es-ES" dirty="0" err="1" smtClean="0"/>
              <a:t>colors</a:t>
            </a:r>
            <a:r>
              <a:rPr lang="es-ES" dirty="0" smtClean="0"/>
              <a:t>: BLANC I NEGRE.</a:t>
            </a:r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r>
              <a:rPr lang="es-ES" sz="1200" u="sng" dirty="0" smtClean="0">
                <a:hlinkClick r:id="rId2"/>
              </a:rPr>
              <a:t>https</a:t>
            </a:r>
            <a:r>
              <a:rPr lang="es-ES" sz="1200" u="sng" dirty="0" smtClean="0">
                <a:hlinkClick r:id="rId2"/>
              </a:rPr>
              <a:t>://agora.xtec.cat/escolasantesteve/general/infantil-treballa-les-fotos-en-blanc-i-negre/</a:t>
            </a:r>
            <a:endParaRPr lang="es-ES" sz="1200" dirty="0" smtClean="0"/>
          </a:p>
          <a:p>
            <a:pPr>
              <a:buNone/>
            </a:pPr>
            <a:r>
              <a:rPr lang="ca-ES" sz="1200" b="1" dirty="0" smtClean="0"/>
              <a:t> </a:t>
            </a:r>
            <a:endParaRPr lang="es-ES" sz="1200" dirty="0" smtClean="0"/>
          </a:p>
          <a:p>
            <a:endParaRPr lang="es-ES" sz="1200" dirty="0"/>
          </a:p>
        </p:txBody>
      </p:sp>
      <p:pic>
        <p:nvPicPr>
          <p:cNvPr id="4" name="3 Imagen" descr="IMG-20200423-WA0144.jpg"/>
          <p:cNvPicPr>
            <a:picLocks noChangeAspect="1"/>
          </p:cNvPicPr>
          <p:nvPr/>
        </p:nvPicPr>
        <p:blipFill>
          <a:blip r:embed="rId3" cstate="print"/>
          <a:srcRect t="48299" r="23001" b="11151"/>
          <a:stretch>
            <a:fillRect/>
          </a:stretch>
        </p:blipFill>
        <p:spPr>
          <a:xfrm>
            <a:off x="5652120" y="4005064"/>
            <a:ext cx="2677217" cy="1879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simetria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924" t="11507" r="8256" b="4453"/>
          <a:stretch>
            <a:fillRect/>
          </a:stretch>
        </p:blipFill>
        <p:spPr bwMode="auto">
          <a:xfrm>
            <a:off x="467544" y="2780928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83568" y="1484784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partir del  </a:t>
            </a:r>
            <a:r>
              <a:rPr lang="es-ES" dirty="0" err="1" smtClean="0"/>
              <a:t>plànol</a:t>
            </a:r>
            <a:r>
              <a:rPr lang="es-ES" dirty="0" smtClean="0"/>
              <a:t> de </a:t>
            </a:r>
            <a:r>
              <a:rPr lang="es-ES" dirty="0" err="1" smtClean="0"/>
              <a:t>l’escola</a:t>
            </a:r>
            <a:r>
              <a:rPr lang="es-ES" dirty="0" smtClean="0"/>
              <a:t> </a:t>
            </a:r>
            <a:r>
              <a:rPr lang="es-ES" dirty="0" err="1" smtClean="0"/>
              <a:t>ens</a:t>
            </a:r>
            <a:r>
              <a:rPr lang="es-ES" dirty="0" smtClean="0"/>
              <a:t> </a:t>
            </a:r>
            <a:r>
              <a:rPr lang="es-ES" dirty="0" err="1" smtClean="0"/>
              <a:t>vam</a:t>
            </a:r>
            <a:r>
              <a:rPr lang="es-ES" dirty="0" smtClean="0"/>
              <a:t> </a:t>
            </a:r>
            <a:r>
              <a:rPr lang="es-ES" dirty="0" err="1" smtClean="0"/>
              <a:t>adonar</a:t>
            </a:r>
            <a:r>
              <a:rPr lang="es-ES" dirty="0" smtClean="0"/>
              <a:t> que era </a:t>
            </a:r>
            <a:r>
              <a:rPr lang="es-ES" dirty="0" err="1" smtClean="0"/>
              <a:t>simètric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Llavors</a:t>
            </a:r>
            <a:r>
              <a:rPr lang="es-ES" dirty="0" smtClean="0"/>
              <a:t> </a:t>
            </a:r>
            <a:r>
              <a:rPr lang="es-ES" dirty="0" err="1" smtClean="0"/>
              <a:t>vam</a:t>
            </a:r>
            <a:r>
              <a:rPr lang="es-ES" dirty="0" smtClean="0"/>
              <a:t> </a:t>
            </a:r>
            <a:r>
              <a:rPr lang="es-ES" dirty="0" err="1" smtClean="0"/>
              <a:t>fer</a:t>
            </a:r>
            <a:r>
              <a:rPr lang="es-ES" dirty="0" smtClean="0"/>
              <a:t> un </a:t>
            </a:r>
            <a:r>
              <a:rPr lang="es-ES" dirty="0" err="1" smtClean="0"/>
              <a:t>treball</a:t>
            </a:r>
            <a:r>
              <a:rPr lang="es-ES" dirty="0" smtClean="0"/>
              <a:t> </a:t>
            </a:r>
            <a:r>
              <a:rPr lang="es-ES" dirty="0" err="1" smtClean="0"/>
              <a:t>molt</a:t>
            </a:r>
            <a:r>
              <a:rPr lang="es-ES" dirty="0" smtClean="0"/>
              <a:t> </a:t>
            </a:r>
            <a:r>
              <a:rPr lang="es-ES" dirty="0" err="1" smtClean="0"/>
              <a:t>divertit</a:t>
            </a:r>
            <a:r>
              <a:rPr lang="es-ES" dirty="0" smtClean="0"/>
              <a:t> sobre la </a:t>
            </a:r>
            <a:r>
              <a:rPr lang="es-ES" dirty="0" err="1" smtClean="0"/>
              <a:t>simetria</a:t>
            </a:r>
            <a:r>
              <a:rPr lang="es-ES" dirty="0" smtClean="0"/>
              <a:t>, </a:t>
            </a:r>
            <a:r>
              <a:rPr lang="es-ES" dirty="0" err="1" smtClean="0"/>
              <a:t>vam</a:t>
            </a:r>
            <a:r>
              <a:rPr lang="es-ES" dirty="0" smtClean="0"/>
              <a:t> mirar fotos de la </a:t>
            </a:r>
            <a:r>
              <a:rPr lang="es-ES" dirty="0" err="1" smtClean="0"/>
              <a:t>meitat</a:t>
            </a:r>
            <a:r>
              <a:rPr lang="es-ES" dirty="0" smtClean="0"/>
              <a:t> de la </a:t>
            </a:r>
            <a:r>
              <a:rPr lang="es-ES" dirty="0" err="1" smtClean="0"/>
              <a:t>nostra</a:t>
            </a:r>
            <a:r>
              <a:rPr lang="es-ES" dirty="0" smtClean="0"/>
              <a:t> cara i </a:t>
            </a:r>
            <a:r>
              <a:rPr lang="es-ES" dirty="0" err="1" smtClean="0"/>
              <a:t>vam</a:t>
            </a:r>
            <a:r>
              <a:rPr lang="es-ES" dirty="0" smtClean="0"/>
              <a:t> </a:t>
            </a:r>
            <a:r>
              <a:rPr lang="es-ES" dirty="0" err="1" smtClean="0"/>
              <a:t>fer</a:t>
            </a:r>
            <a:r>
              <a:rPr lang="es-ES" dirty="0" smtClean="0"/>
              <a:t> </a:t>
            </a:r>
            <a:r>
              <a:rPr lang="es-ES" dirty="0" err="1" smtClean="0"/>
              <a:t>varies</a:t>
            </a:r>
            <a:r>
              <a:rPr lang="es-ES" dirty="0" smtClean="0"/>
              <a:t> </a:t>
            </a:r>
            <a:r>
              <a:rPr lang="es-ES" dirty="0" err="1" smtClean="0"/>
              <a:t>combinacions</a:t>
            </a:r>
            <a:r>
              <a:rPr lang="es-ES" dirty="0" smtClean="0"/>
              <a:t>. </a:t>
            </a:r>
            <a:r>
              <a:rPr lang="es-ES" dirty="0" err="1" smtClean="0"/>
              <a:t>Després</a:t>
            </a:r>
            <a:r>
              <a:rPr lang="es-ES" dirty="0" smtClean="0"/>
              <a:t> </a:t>
            </a:r>
            <a:r>
              <a:rPr lang="es-ES" dirty="0" err="1" smtClean="0"/>
              <a:t>vam</a:t>
            </a:r>
            <a:r>
              <a:rPr lang="es-ES" dirty="0" smtClean="0"/>
              <a:t> </a:t>
            </a:r>
            <a:r>
              <a:rPr lang="es-ES" dirty="0" err="1" smtClean="0"/>
              <a:t>dibuixar</a:t>
            </a:r>
            <a:r>
              <a:rPr lang="es-ES" dirty="0" smtClean="0"/>
              <a:t> </a:t>
            </a:r>
            <a:r>
              <a:rPr lang="es-ES" dirty="0" err="1" smtClean="0"/>
              <a:t>l’altra</a:t>
            </a:r>
            <a:r>
              <a:rPr lang="es-ES" dirty="0" smtClean="0"/>
              <a:t> </a:t>
            </a:r>
            <a:r>
              <a:rPr lang="es-ES" dirty="0" err="1" smtClean="0"/>
              <a:t>meitat</a:t>
            </a:r>
            <a:r>
              <a:rPr lang="es-ES" dirty="0" smtClean="0"/>
              <a:t> de la </a:t>
            </a:r>
            <a:r>
              <a:rPr lang="es-ES" dirty="0" err="1" smtClean="0"/>
              <a:t>nostra</a:t>
            </a:r>
            <a:r>
              <a:rPr lang="es-ES" dirty="0" smtClean="0"/>
              <a:t> cara.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7" name="Picture 3" descr="C:\Users\usuari\Downloads\IMG-20200311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que ha </a:t>
            </a:r>
            <a:r>
              <a:rPr lang="es-ES" dirty="0" err="1" smtClean="0"/>
              <a:t>faltat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a-ES" b="1" dirty="0" smtClean="0"/>
              <a:t>Editar el vídeo de les diferents entrevistes gravades,  en tenim 6 ( això o faré jo a casa)</a:t>
            </a:r>
            <a:endParaRPr lang="es-ES" dirty="0" smtClean="0"/>
          </a:p>
          <a:p>
            <a:pPr>
              <a:buNone/>
            </a:pPr>
            <a:r>
              <a:rPr lang="ca-ES" b="1" dirty="0" smtClean="0"/>
              <a:t> </a:t>
            </a:r>
            <a:endParaRPr lang="es-ES" dirty="0" smtClean="0"/>
          </a:p>
          <a:p>
            <a:r>
              <a:rPr lang="ca-ES" b="1" dirty="0" smtClean="0"/>
              <a:t>Sortida de l’entorn per identificar diferents MURS. tipus de pedra i construcció.</a:t>
            </a:r>
            <a:endParaRPr lang="es-ES" dirty="0" smtClean="0"/>
          </a:p>
          <a:p>
            <a:pPr>
              <a:buNone/>
            </a:pPr>
            <a:r>
              <a:rPr lang="ca-ES" b="1" dirty="0" smtClean="0"/>
              <a:t> </a:t>
            </a:r>
            <a:endParaRPr lang="es-ES" dirty="0" smtClean="0"/>
          </a:p>
          <a:p>
            <a:r>
              <a:rPr lang="ca-ES" b="1" dirty="0" smtClean="0"/>
              <a:t>Observar uns documents que ens havien fet arribar de l‘ajuntament similars als que vam veure al Arxiu...</a:t>
            </a:r>
          </a:p>
          <a:p>
            <a:r>
              <a:rPr lang="ca-ES" b="1" dirty="0" smtClean="0"/>
              <a:t>Amb el bon temps volíem fer una sortida per recollir elements naturals, per fer amb la tècnica del </a:t>
            </a:r>
            <a:r>
              <a:rPr lang="ca-ES" b="1" dirty="0" err="1" smtClean="0"/>
              <a:t>land</a:t>
            </a:r>
            <a:r>
              <a:rPr lang="ca-ES" b="1" dirty="0" smtClean="0"/>
              <a:t> art diferents línies amb materials de la natura.</a:t>
            </a:r>
          </a:p>
          <a:p>
            <a:r>
              <a:rPr lang="ca-ES" b="1" dirty="0" smtClean="0"/>
              <a:t>RECULL FINAL, anàvem amb la idea de fer un </a:t>
            </a:r>
            <a:r>
              <a:rPr lang="ca-ES" b="1" dirty="0" err="1" smtClean="0"/>
              <a:t>lapbook</a:t>
            </a:r>
            <a:r>
              <a:rPr lang="ca-ES" b="1" dirty="0" smtClean="0"/>
              <a:t> o un recull similar amb el més destacat i les seves conclusions. PERÒ AIXÒ ES EL QUE VOLEM MIRAR COM PODEM FER-HO PER TANCAR EL PROJECTE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D’on</a:t>
            </a:r>
            <a:r>
              <a:rPr lang="es-ES" dirty="0" smtClean="0"/>
              <a:t> </a:t>
            </a:r>
            <a:r>
              <a:rPr lang="es-ES" dirty="0" err="1" smtClean="0"/>
              <a:t>hem</a:t>
            </a:r>
            <a:r>
              <a:rPr lang="es-ES" dirty="0" smtClean="0"/>
              <a:t> </a:t>
            </a:r>
            <a:r>
              <a:rPr lang="es-ES" dirty="0" err="1" smtClean="0"/>
              <a:t>partit</a:t>
            </a:r>
            <a:r>
              <a:rPr lang="es-ES" dirty="0" smtClean="0"/>
              <a:t> i </a:t>
            </a:r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hem</a:t>
            </a:r>
            <a:r>
              <a:rPr lang="es-ES" dirty="0" smtClean="0"/>
              <a:t> </a:t>
            </a:r>
            <a:r>
              <a:rPr lang="es-ES" dirty="0" err="1" smtClean="0"/>
              <a:t>anat</a:t>
            </a:r>
            <a:r>
              <a:rPr lang="es-ES" dirty="0" smtClean="0"/>
              <a:t> </a:t>
            </a:r>
            <a:r>
              <a:rPr lang="es-ES" dirty="0" err="1" smtClean="0"/>
              <a:t>fent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a-ES" dirty="0" smtClean="0"/>
              <a:t>A partir de la visita a l’Espai Ermengol, ens vam fixar amb una imatge de l’escola on es veia la </a:t>
            </a:r>
            <a:r>
              <a:rPr lang="ca-ES" u="sng" dirty="0" smtClean="0"/>
              <a:t>Línea del Terra</a:t>
            </a:r>
            <a:r>
              <a:rPr lang="ca-ES" dirty="0" smtClean="0"/>
              <a:t> de l’entrada i vam decidir Investigar.</a:t>
            </a:r>
          </a:p>
          <a:p>
            <a:r>
              <a:rPr lang="ca-ES" dirty="0" smtClean="0"/>
              <a:t>Carta a les famílies amb dubtes i demanant col·laboració.</a:t>
            </a:r>
          </a:p>
          <a:p>
            <a:r>
              <a:rPr lang="ca-ES" dirty="0" smtClean="0"/>
              <a:t>Van descobrir que la línia era la marca que quedava del MUR que separava l’escola de nens i de nenes.</a:t>
            </a:r>
          </a:p>
          <a:p>
            <a:r>
              <a:rPr lang="ca-ES" dirty="0" smtClean="0"/>
              <a:t>Redactar enquestes per a fer a </a:t>
            </a:r>
            <a:r>
              <a:rPr lang="ca-ES" dirty="0" err="1" smtClean="0"/>
              <a:t>ex-alumnes</a:t>
            </a:r>
            <a:r>
              <a:rPr lang="ca-ES" dirty="0" smtClean="0"/>
              <a:t> i donar veu a l’escola.</a:t>
            </a:r>
          </a:p>
          <a:p>
            <a:r>
              <a:rPr lang="ca-ES" dirty="0" smtClean="0"/>
              <a:t>En una de les enquestes ens deien que l’escola era de l’any 1951, i vam anar a buscar on era abans l’escola de nens i l’escola de les nenes.</a:t>
            </a:r>
            <a:endParaRPr lang="ca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Mapa conceptual</a:t>
            </a:r>
            <a:endParaRPr lang="es-ES" dirty="0"/>
          </a:p>
        </p:txBody>
      </p:sp>
      <p:pic>
        <p:nvPicPr>
          <p:cNvPr id="4" name="3 Marcador de contenido" descr="IMG-20200210-WA00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032" t="17613"/>
          <a:stretch>
            <a:fillRect/>
          </a:stretch>
        </p:blipFill>
        <p:spPr>
          <a:xfrm>
            <a:off x="467544" y="1484784"/>
            <a:ext cx="7734540" cy="487833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Recull</a:t>
            </a:r>
            <a:r>
              <a:rPr lang="es-ES" dirty="0" smtClean="0"/>
              <a:t> de </a:t>
            </a:r>
            <a:r>
              <a:rPr lang="es-ES" dirty="0" err="1" smtClean="0"/>
              <a:t>fotografies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Entrevista a la </a:t>
            </a:r>
            <a:r>
              <a:rPr lang="es-ES" dirty="0" err="1" smtClean="0"/>
              <a:t>mestra</a:t>
            </a:r>
            <a:r>
              <a:rPr lang="es-ES" dirty="0" smtClean="0"/>
              <a:t>  </a:t>
            </a:r>
            <a:r>
              <a:rPr lang="es-ES" dirty="0" err="1" smtClean="0"/>
              <a:t>Dolors</a:t>
            </a:r>
            <a:r>
              <a:rPr lang="es-ES" dirty="0" smtClean="0"/>
              <a:t> </a:t>
            </a:r>
            <a:r>
              <a:rPr lang="es-ES" dirty="0" err="1" smtClean="0"/>
              <a:t>Elies</a:t>
            </a:r>
            <a:r>
              <a:rPr lang="es-ES" dirty="0" smtClean="0"/>
              <a:t>, que va estar 32 </a:t>
            </a:r>
            <a:r>
              <a:rPr lang="es-ES" dirty="0" err="1" smtClean="0"/>
              <a:t>anys</a:t>
            </a:r>
            <a:r>
              <a:rPr lang="es-ES" dirty="0" smtClean="0"/>
              <a:t> a </a:t>
            </a:r>
            <a:r>
              <a:rPr lang="es-ES" dirty="0" err="1" smtClean="0"/>
              <a:t>l’escola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Marcador de contenido" descr="IMG-20200210-WA00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-20200210-WA00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Eix</a:t>
            </a:r>
            <a:r>
              <a:rPr lang="es-ES" dirty="0" smtClean="0"/>
              <a:t> </a:t>
            </a:r>
            <a:r>
              <a:rPr lang="es-ES" dirty="0" err="1" smtClean="0"/>
              <a:t>cronològic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 25 </a:t>
            </a:r>
            <a:r>
              <a:rPr lang="es-ES" dirty="0" err="1" smtClean="0"/>
              <a:t>anys</a:t>
            </a:r>
            <a:endParaRPr lang="es-ES" dirty="0"/>
          </a:p>
        </p:txBody>
      </p:sp>
      <p:pic>
        <p:nvPicPr>
          <p:cNvPr id="10" name="9 Marcador de contenido" descr="20200206_12524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3273557" cy="2455168"/>
          </a:xfrm>
        </p:spPr>
      </p:pic>
      <p:pic>
        <p:nvPicPr>
          <p:cNvPr id="9" name="8 Marcador de contenido" descr="20200123_12413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1907" t="8666"/>
          <a:stretch>
            <a:fillRect/>
          </a:stretch>
        </p:blipFill>
        <p:spPr>
          <a:xfrm rot="5400000">
            <a:off x="325252" y="1843100"/>
            <a:ext cx="3222104" cy="2505472"/>
          </a:xfrm>
        </p:spPr>
      </p:pic>
      <p:pic>
        <p:nvPicPr>
          <p:cNvPr id="11" name="10 Imagen" descr="20200206_0855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293096"/>
            <a:ext cx="3419872" cy="256490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51520" y="4653137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Fets</a:t>
            </a:r>
            <a:r>
              <a:rPr lang="es-ES" dirty="0" smtClean="0"/>
              <a:t> </a:t>
            </a:r>
            <a:r>
              <a:rPr lang="es-ES" dirty="0" err="1" smtClean="0"/>
              <a:t>importants</a:t>
            </a:r>
            <a:r>
              <a:rPr lang="es-ES" dirty="0" smtClean="0"/>
              <a:t> de la ZER en un </a:t>
            </a:r>
            <a:r>
              <a:rPr lang="es-ES" dirty="0" err="1" smtClean="0"/>
              <a:t>costat</a:t>
            </a:r>
            <a:r>
              <a:rPr lang="es-ES" dirty="0" smtClean="0"/>
              <a:t> de </a:t>
            </a:r>
            <a:r>
              <a:rPr lang="es-ES" dirty="0" err="1" smtClean="0"/>
              <a:t>l’eix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Fets</a:t>
            </a:r>
            <a:r>
              <a:rPr lang="es-ES" dirty="0" smtClean="0"/>
              <a:t> </a:t>
            </a:r>
            <a:r>
              <a:rPr lang="es-ES" dirty="0" err="1" smtClean="0"/>
              <a:t>importants</a:t>
            </a:r>
            <a:r>
              <a:rPr lang="es-ES" dirty="0" smtClean="0"/>
              <a:t> del </a:t>
            </a:r>
            <a:r>
              <a:rPr lang="es-ES" dirty="0" err="1" smtClean="0"/>
              <a:t>món</a:t>
            </a:r>
            <a:r>
              <a:rPr lang="es-ES" dirty="0" smtClean="0"/>
              <a:t> o </a:t>
            </a:r>
            <a:r>
              <a:rPr lang="es-ES" dirty="0" err="1" smtClean="0"/>
              <a:t>personals</a:t>
            </a:r>
            <a:r>
              <a:rPr lang="es-ES" dirty="0" smtClean="0"/>
              <a:t> a </a:t>
            </a:r>
            <a:r>
              <a:rPr lang="es-ES" dirty="0" err="1" smtClean="0"/>
              <a:t>l’altre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Està</a:t>
            </a:r>
            <a:r>
              <a:rPr lang="es-ES" dirty="0" smtClean="0"/>
              <a:t> a </a:t>
            </a:r>
            <a:r>
              <a:rPr lang="es-ES" dirty="0" err="1" smtClean="0"/>
              <a:t>l’entrada</a:t>
            </a:r>
            <a:r>
              <a:rPr lang="es-ES" dirty="0" smtClean="0"/>
              <a:t> per </a:t>
            </a:r>
            <a:r>
              <a:rPr lang="es-ES" dirty="0" err="1" smtClean="0"/>
              <a:t>demanar</a:t>
            </a:r>
            <a:r>
              <a:rPr lang="es-ES" dirty="0" smtClean="0"/>
              <a:t> </a:t>
            </a:r>
            <a:r>
              <a:rPr lang="es-ES" dirty="0" err="1" smtClean="0"/>
              <a:t>col·laboració</a:t>
            </a:r>
            <a:r>
              <a:rPr lang="es-ES" dirty="0" smtClean="0"/>
              <a:t> a les </a:t>
            </a:r>
            <a:r>
              <a:rPr lang="es-ES" dirty="0" err="1" smtClean="0"/>
              <a:t>famílies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-20200210-WA00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IMG-20200210-WA00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7287" b="7731"/>
          <a:stretch>
            <a:fillRect/>
          </a:stretch>
        </p:blipFill>
        <p:spPr>
          <a:xfrm>
            <a:off x="755576" y="2132856"/>
            <a:ext cx="3059757" cy="4551007"/>
          </a:xfrm>
        </p:spPr>
      </p:pic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a-ES" dirty="0" smtClean="0"/>
              <a:t>A partir del llibre “L’altre costat del Mur” hem inventat històries,  on havia d'aparèixer un mur.</a:t>
            </a:r>
          </a:p>
          <a:p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268760"/>
            <a:ext cx="3754760" cy="959328"/>
          </a:xfrm>
        </p:spPr>
        <p:txBody>
          <a:bodyPr/>
          <a:lstStyle/>
          <a:p>
            <a:r>
              <a:rPr lang="es-ES" dirty="0" smtClean="0"/>
              <a:t>Richard Long:</a:t>
            </a:r>
          </a:p>
          <a:p>
            <a:r>
              <a:rPr lang="es-ES" dirty="0" smtClean="0"/>
              <a:t>“Caminos de deseo”</a:t>
            </a:r>
          </a:p>
          <a:p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412776"/>
            <a:ext cx="3756992" cy="864096"/>
          </a:xfrm>
        </p:spPr>
        <p:txBody>
          <a:bodyPr/>
          <a:lstStyle/>
          <a:p>
            <a:r>
              <a:rPr lang="es-ES" dirty="0" err="1" smtClean="0"/>
              <a:t>Narració</a:t>
            </a:r>
            <a:r>
              <a:rPr lang="es-ES" dirty="0" smtClean="0"/>
              <a:t>: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467600" cy="4873752"/>
          </a:xfrm>
        </p:spPr>
        <p:txBody>
          <a:bodyPr/>
          <a:lstStyle/>
          <a:p>
            <a:r>
              <a:rPr lang="ca-ES" dirty="0" smtClean="0"/>
              <a:t>Vam observar el plànol </a:t>
            </a:r>
            <a:r>
              <a:rPr lang="ca-ES" dirty="0" err="1" smtClean="0"/>
              <a:t>d’Alàs</a:t>
            </a:r>
            <a:r>
              <a:rPr lang="ca-ES" dirty="0" smtClean="0"/>
              <a:t> per ubicar l’escola actual i els antics edificis. </a:t>
            </a:r>
          </a:p>
          <a:p>
            <a:r>
              <a:rPr lang="ca-ES" dirty="0" smtClean="0"/>
              <a:t>Vam observar </a:t>
            </a:r>
            <a:r>
              <a:rPr lang="ca-ES" dirty="0" err="1" smtClean="0"/>
              <a:t>línes</a:t>
            </a:r>
            <a:r>
              <a:rPr lang="ca-ES" dirty="0" smtClean="0"/>
              <a:t> rectes i corbes..</a:t>
            </a:r>
          </a:p>
          <a:p>
            <a:r>
              <a:rPr lang="ca-ES" dirty="0" smtClean="0"/>
              <a:t>Vam fer un altra sortida per veure com es deien els noms del carrers del poble. Els nens van fer les </a:t>
            </a:r>
            <a:r>
              <a:rPr lang="ca-ES" dirty="0" err="1" smtClean="0"/>
              <a:t>fotografíes</a:t>
            </a:r>
            <a:r>
              <a:rPr lang="ca-ES" dirty="0" smtClean="0"/>
              <a:t> i un treball d'escriptura.</a:t>
            </a:r>
          </a:p>
          <a:p>
            <a:endParaRPr lang="es-ES" dirty="0"/>
          </a:p>
        </p:txBody>
      </p:sp>
      <p:pic>
        <p:nvPicPr>
          <p:cNvPr id="4" name="3 Imagen" descr="IMG_20200205_153751.jpg"/>
          <p:cNvPicPr>
            <a:picLocks noChangeAspect="1"/>
          </p:cNvPicPr>
          <p:nvPr/>
        </p:nvPicPr>
        <p:blipFill>
          <a:blip r:embed="rId2" cstate="print"/>
          <a:srcRect l="41912" b="38235"/>
          <a:stretch>
            <a:fillRect/>
          </a:stretch>
        </p:blipFill>
        <p:spPr>
          <a:xfrm>
            <a:off x="467544" y="3789040"/>
            <a:ext cx="3192355" cy="2545802"/>
          </a:xfrm>
          <a:prstGeom prst="rect">
            <a:avLst/>
          </a:prstGeom>
        </p:spPr>
      </p:pic>
      <p:pic>
        <p:nvPicPr>
          <p:cNvPr id="6" name="5 Imagen" descr="IMG_20200205_154239.jpg"/>
          <p:cNvPicPr>
            <a:picLocks noChangeAspect="1"/>
          </p:cNvPicPr>
          <p:nvPr/>
        </p:nvPicPr>
        <p:blipFill>
          <a:blip r:embed="rId3" cstate="print"/>
          <a:srcRect l="33460" b="43243"/>
          <a:stretch>
            <a:fillRect/>
          </a:stretch>
        </p:blipFill>
        <p:spPr>
          <a:xfrm>
            <a:off x="4283968" y="3717032"/>
            <a:ext cx="4052151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</TotalTime>
  <Words>618</Words>
  <Application>Microsoft Office PowerPoint</Application>
  <PresentationFormat>Presentación en pantalla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Mirador</vt:lpstr>
      <vt:lpstr>Projecte: ELS 25 ANYS DE LA ZER</vt:lpstr>
      <vt:lpstr>D’on hem partit i què hem anat fent…</vt:lpstr>
      <vt:lpstr>Mapa conceptual</vt:lpstr>
      <vt:lpstr>Recull de fotografies Entrevista a la mestra  Dolors Elies, que va estar 32 anys a l’escola.</vt:lpstr>
      <vt:lpstr>Diapositiva 5</vt:lpstr>
      <vt:lpstr>Eix cronològic dels  25 anys</vt:lpstr>
      <vt:lpstr>Diapositiva 7</vt:lpstr>
      <vt:lpstr>Diapositiva 8</vt:lpstr>
      <vt:lpstr>Diapositiva 9</vt:lpstr>
      <vt:lpstr>El nom: sant esteve</vt:lpstr>
      <vt:lpstr>Què ens falta fer:</vt:lpstr>
      <vt:lpstr>Posterior a la formació</vt:lpstr>
      <vt:lpstr>Ultimes tasques</vt:lpstr>
      <vt:lpstr>Visita a l’arxiu comarcal</vt:lpstr>
      <vt:lpstr> </vt:lpstr>
      <vt:lpstr>simetria</vt:lpstr>
      <vt:lpstr>El que ha faltat: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Projecte: ELS 25 ANYS DE LA ZER</dc:title>
  <dc:creator>usuari</dc:creator>
  <cp:lastModifiedBy>usuari</cp:lastModifiedBy>
  <cp:revision>9</cp:revision>
  <dcterms:created xsi:type="dcterms:W3CDTF">2020-02-10T14:16:02Z</dcterms:created>
  <dcterms:modified xsi:type="dcterms:W3CDTF">2020-04-28T16:13:17Z</dcterms:modified>
</cp:coreProperties>
</file>